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56" r:id="rId6"/>
    <p:sldId id="283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4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79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06/relationships/legacyDocTextInfo" Target="legacyDocTextInfo.bin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9A30F-9F14-4DA9-89A7-2841F5078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AB9C5EB-F6D5-4AFD-817D-88B46B2BB5B6}" type="datetimeFigureOut">
              <a:rPr lang="ru-RU" smtClean="0"/>
              <a:pPr/>
              <a:t>14.01.2016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C0CDEA-B4E3-4C57-AAC9-88A5B1139C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4;&#1082;&#1089;&#1072;&#1085;&#1072;\&#1056;&#1072;&#1073;&#1086;&#1095;&#1080;&#1081;%20&#1089;&#1090;&#1086;&#1083;\&#1059;&#1088;&#1086;&#1082;\policy30.avi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4;&#1082;&#1089;&#1072;&#1085;&#1072;\&#1056;&#1072;&#1073;&#1086;&#1095;&#1080;&#1081;%20&#1089;&#1090;&#1086;&#1083;\&#1059;&#1088;&#1086;&#1082;\&#1084;&#1080;&#1090;&#1080;&#1085;&#1075;&#1087;&#1088;&#1086;&#1090;&#1080;&#1074;&#1090;&#1088;&#1086;&#1094;&#1082;.avi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4002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Дать определения понятиям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А. Индустриализация </a:t>
            </a:r>
          </a:p>
          <a:p>
            <a:pPr>
              <a:buNone/>
            </a:pPr>
            <a:r>
              <a:rPr lang="ru-RU" dirty="0" smtClean="0"/>
              <a:t>Б. Коллективизация </a:t>
            </a:r>
          </a:p>
          <a:p>
            <a:pPr>
              <a:buNone/>
            </a:pPr>
            <a:r>
              <a:rPr lang="ru-RU" dirty="0" smtClean="0"/>
              <a:t>В. Концессии</a:t>
            </a:r>
          </a:p>
          <a:p>
            <a:pPr>
              <a:buNone/>
            </a:pPr>
            <a:r>
              <a:rPr lang="ru-RU" dirty="0" smtClean="0"/>
              <a:t>Г. «Стахановское движение»</a:t>
            </a:r>
          </a:p>
          <a:p>
            <a:pPr>
              <a:buNone/>
            </a:pPr>
            <a:r>
              <a:rPr lang="ru-RU" dirty="0" smtClean="0"/>
              <a:t>Д. Колхоз</a:t>
            </a:r>
          </a:p>
          <a:p>
            <a:pPr>
              <a:buNone/>
            </a:pPr>
            <a:r>
              <a:rPr lang="ru-RU" dirty="0" smtClean="0"/>
              <a:t>Е. «Кулачество»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phot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3429000"/>
            <a:ext cx="309634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larg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88640"/>
            <a:ext cx="4331102" cy="2976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UeoOBfjNas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140968"/>
            <a:ext cx="4404030" cy="339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67544" y="1412776"/>
            <a:ext cx="33123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1932г.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Постановление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 перестройке Литературно-художественных организаций»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Всесоюзный ленинский коммунистический союз молодежи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ВЛКСМ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72266_original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692697"/>
            <a:ext cx="1008112" cy="893188"/>
          </a:xfrm>
        </p:spPr>
      </p:pic>
      <p:pic>
        <p:nvPicPr>
          <p:cNvPr id="6" name="Содержимое 5" descr="64089e671adf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658915" cy="5111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152978"/>
            <a:ext cx="3975333" cy="5534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«Октябрята»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68144" y="1371600"/>
            <a:ext cx="3168352" cy="4681728"/>
          </a:xfrm>
        </p:spPr>
        <p:txBody>
          <a:bodyPr>
            <a:noAutofit/>
          </a:bodyPr>
          <a:lstStyle/>
          <a:p>
            <a:pPr indent="252000" algn="ctr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Термин 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октябрята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возник в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1923-24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гг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., когда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 Москве стали возникать первые группы детей, в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которые принимались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ребята — ровесники Великой Октябрьской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социалистической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революции.</a:t>
            </a:r>
          </a:p>
          <a:p>
            <a:pPr indent="252000"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Группы октябрят создавались в первых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классах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252000" algn="ctr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школ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и действовали до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вступления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октябрят в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пионеры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образования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пионерских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отрядов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1800" dirty="0"/>
          </a:p>
        </p:txBody>
      </p:sp>
      <p:pic>
        <p:nvPicPr>
          <p:cNvPr id="7" name="Содержимое 6" descr="25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72625" y="1700808"/>
            <a:ext cx="5773055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«Пионеры»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68144" y="1371600"/>
            <a:ext cx="3168352" cy="4681728"/>
          </a:xfrm>
        </p:spPr>
        <p:txBody>
          <a:bodyPr>
            <a:noAutofit/>
          </a:bodyPr>
          <a:lstStyle/>
          <a:p>
            <a:pPr indent="252000" algn="ctr">
              <a:spcBef>
                <a:spcPts val="0"/>
              </a:spcBef>
              <a:buNone/>
            </a:pPr>
            <a:r>
              <a:rPr lang="ru-RU" sz="1800" dirty="0" smtClean="0"/>
              <a:t>Массовая детская организация </a:t>
            </a:r>
            <a:r>
              <a:rPr lang="ru-RU" sz="1800" dirty="0" smtClean="0"/>
              <a:t>в СССР. Была образована решением Всероссийской </a:t>
            </a:r>
            <a:r>
              <a:rPr lang="ru-RU" sz="1800" dirty="0" smtClean="0"/>
              <a:t>конференции комсомола</a:t>
            </a:r>
            <a:r>
              <a:rPr lang="ru-RU" sz="1800" dirty="0" smtClean="0"/>
              <a:t> 19 мая 1922 года, с тех пор 19 мая отмечается как День пионерии. </a:t>
            </a:r>
            <a:endParaRPr lang="ru-RU" sz="1800" dirty="0"/>
          </a:p>
        </p:txBody>
      </p:sp>
      <p:pic>
        <p:nvPicPr>
          <p:cNvPr id="6" name="Содержимое 5" descr="0unq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6262571" cy="3099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534400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2.Формирование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Политического режима в СССР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Тоталитарный политический режим </a:t>
            </a:r>
          </a:p>
          <a:p>
            <a:pPr algn="just">
              <a:buNone/>
            </a:pPr>
            <a:r>
              <a:rPr lang="ru-RU" sz="2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 курса обществознания, вспомните его основные признаки?</a:t>
            </a:r>
            <a:endParaRPr lang="ru-RU" sz="2400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004-004-Priznaki-totalitarnogo-gosudarst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92896"/>
            <a:ext cx="4968552" cy="372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8417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«Работа с документом»из книги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Андре Жида «Возвращение из СССР» (1936год)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/>
              <a:t>Проанализируйте текст и ответьте на вопросы: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Каковы были особенности массового сознания в 30-е гг.? какими способами оно формировалось?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Почему большинство советских людей были уверены в превосходстве социалистической системы?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Возможно ли индивидуальное сопротивление тоталитаризму?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548680"/>
            <a:ext cx="8534400" cy="57606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личности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Сталина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764704"/>
            <a:ext cx="8503920" cy="533434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21 декабря 1929 года – 50 лет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8064896" cy="5196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8-008-Kult-lichnost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356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752" y="1484784"/>
            <a:ext cx="3766192" cy="4464496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генеральный организатор Октября;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создатель Красной Армии;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выдающийся полководец;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вождь мирового пролетариата;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«отец народов»;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великий стратег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пятилетки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«лучший друг советских детей».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404664"/>
            <a:ext cx="4038600" cy="5648664"/>
          </a:xfrm>
        </p:spPr>
        <p:txBody>
          <a:bodyPr>
            <a:normAutofit/>
          </a:bodyPr>
          <a:lstStyle/>
          <a:p>
            <a:r>
              <a:rPr lang="ru-RU" dirty="0" smtClean="0"/>
              <a:t>Поэт Джамбул «Сталин глубже океана, выше Гималаев, ярче солнца. Он учитель Вселенной!»</a:t>
            </a:r>
            <a:endParaRPr lang="ru-RU" dirty="0"/>
          </a:p>
        </p:txBody>
      </p:sp>
      <p:pic>
        <p:nvPicPr>
          <p:cNvPr id="5" name="Рисунок 4" descr="4b07e66b81449e5c86d00687d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3118" y="2708920"/>
            <a:ext cx="5180458" cy="3678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Политические репрессии 1921-1954гг.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268760"/>
            <a:ext cx="8503920" cy="483028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Против церкви 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«Шахтинское дело»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1928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Шахтинском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районе Донбасса по обвинению большой группы руководителей и специалистов угольной промышленности из ВСНХ, треста «Донуголь» и шахт во вредительстве и саботаже.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Обвиняемым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вменялась в вину не только вредительская деятельность, но и создание подпольной организации, установление конспиративной связи с московскими вредителями и с зарубежными антисоветскими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центрами. </a:t>
            </a:r>
            <a:r>
              <a:rPr lang="ru-RU" sz="1800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2008 году все обвиненные реабилитированы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 августа 1932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принимается закон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охране имущества государственных предприятий, колхозов и кооперативов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(«о пяти колосках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декабря 1934 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 в связи с убийством С.М. Кирова начинаются массовые репрессии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политическим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делам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Апрель 1935г. – закон о высшей мере наказания с 12 лет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ru-RU" sz="2000" i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Опрос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484784"/>
            <a:ext cx="8503920" cy="461426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 чем заключались цели индустриализации?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Каковы итоги индустриализации?</a:t>
            </a:r>
          </a:p>
          <a:p>
            <a:pPr marL="514350" indent="-514350">
              <a:buAutoNum type="arabicPeriod"/>
            </a:pPr>
            <a:r>
              <a:rPr lang="ru-RU" dirty="0" smtClean="0"/>
              <a:t>В чем заключались цели коллективизации?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</a:rPr>
              <a:t>Репрессивный аппарат</a:t>
            </a:r>
          </a:p>
        </p:txBody>
      </p:sp>
      <p:graphicFrame>
        <p:nvGraphicFramePr>
          <p:cNvPr id="1026" name="Organization Chart 5"/>
          <p:cNvGraphicFramePr>
            <a:graphicFrameLocks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Политические репрессии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1936 год – Зиновьев (Апфельбаум, Родомысльский) Г.Е., Каменев (Розенфельд) Л.Б.</a:t>
            </a:r>
            <a:endParaRPr lang="ru-RU" dirty="0"/>
          </a:p>
        </p:txBody>
      </p:sp>
      <p:pic>
        <p:nvPicPr>
          <p:cNvPr id="4" name="Рисунок 3" descr="e614e369de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564904"/>
            <a:ext cx="2740323" cy="3665984"/>
          </a:xfrm>
          <a:prstGeom prst="rect">
            <a:avLst/>
          </a:prstGeom>
        </p:spPr>
      </p:pic>
      <p:pic>
        <p:nvPicPr>
          <p:cNvPr id="5" name="Рисунок 4" descr="[IS11IO_2-11]_[GA_01]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636912"/>
            <a:ext cx="2602672" cy="3522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Политические репрессии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1937 год – Тухачевский М.Н.</a:t>
            </a:r>
            <a:endParaRPr lang="ru-RU" dirty="0"/>
          </a:p>
        </p:txBody>
      </p:sp>
      <p:pic>
        <p:nvPicPr>
          <p:cNvPr id="6" name="Рисунок 5" descr="Mikhail_Tukhachevsk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204864"/>
            <a:ext cx="3024336" cy="4069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Политические репрессии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1938 год – Рыков А.И., Бухарин Н.И. </a:t>
            </a:r>
            <a:endParaRPr lang="ru-RU" dirty="0"/>
          </a:p>
        </p:txBody>
      </p:sp>
      <p:pic>
        <p:nvPicPr>
          <p:cNvPr id="6" name="Рисунок 5" descr="Bucharin.b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060848"/>
            <a:ext cx="2916324" cy="3888432"/>
          </a:xfrm>
          <a:prstGeom prst="rect">
            <a:avLst/>
          </a:prstGeom>
        </p:spPr>
      </p:pic>
      <p:pic>
        <p:nvPicPr>
          <p:cNvPr id="7" name="Рисунок 6" descr="Alexei_Ryk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132856"/>
            <a:ext cx="3360463" cy="3813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Политические репрессии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1940 год – Троцкий Л.Д. </a:t>
            </a:r>
            <a:endParaRPr lang="ru-RU" dirty="0"/>
          </a:p>
        </p:txBody>
      </p:sp>
      <p:pic>
        <p:nvPicPr>
          <p:cNvPr id="5" name="Рисунок 4" descr="0_8faff_fb38fc29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628800"/>
            <a:ext cx="3602151" cy="4632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olicy30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583670" cy="6437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итингпротивтроцк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0227" y="0"/>
            <a:ext cx="8794261" cy="65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Конституция 1936 года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Верховный совет СССР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27784" y="83671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5.12.1936 года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187624" y="2060848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483768" y="2060848"/>
            <a:ext cx="504056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2924944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Совет Союзов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051720" y="285293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Совет национальностей</a:t>
            </a:r>
            <a:endParaRPr lang="ru-RU" dirty="0"/>
          </a:p>
        </p:txBody>
      </p:sp>
      <p:sp>
        <p:nvSpPr>
          <p:cNvPr id="12" name="Левая фигурная скобка 11"/>
          <p:cNvSpPr/>
          <p:nvPr/>
        </p:nvSpPr>
        <p:spPr>
          <a:xfrm flipH="1">
            <a:off x="4427984" y="1772816"/>
            <a:ext cx="648072" cy="18722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64088" y="227687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Президиум Верховного совета СССР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67544" y="414908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Политическая основа СССР – советы депутатов трудящихся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Идеология – марксизм-ленинизм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Ядро политической власти – ВКП(б)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Демократические права и свободы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Параграф 25, графа «Учимся быть историками», 2 вопрос письменно.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Понятия, даты выучить.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640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«Работа по группам» 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88640"/>
            <a:ext cx="2398040" cy="18002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 группы: 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«Кулаки»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«Середняки»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«Бедняки»</a:t>
            </a:r>
          </a:p>
          <a:p>
            <a:pPr marL="514350" indent="-514350">
              <a:buAutoNum type="arabicPeriod"/>
            </a:pPr>
            <a:r>
              <a:rPr lang="ru-RU" sz="1800" dirty="0" smtClean="0"/>
              <a:t>«Батраки»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9952" y="836712"/>
            <a:ext cx="468052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Перед вами листовки собственностью четырех категорий крестьянства. Опираясь на исторические знания, вам необходимо выполнить задания: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В ваше село приехал уполномоченный, созвал сельский сход и предложил объединить все ваши ресурсы по принципу.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Земля – общая, колхозная.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Тягловый и домашний скот отправляется на колхозную ферму и конюшню.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Орудия труда и инвентарь переходит в общественную собственность.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Запасы зерна переходят в общественный фонд.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колхозе трудимся сообща и на равных условиях.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Проголосуйте кто за вступление в колхоз. Объясните ваш выбор.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916832"/>
            <a:ext cx="4032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оказываетесь на заседании политбюро ЦК ВКП (б),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где необходимо продумать как получить с колхоза прибыль и рабочую силу на нужды индустриализации.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Разработайте необходимые средства для достижений  коллективизации.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Стрелка вниз 6">
            <a:hlinkClick r:id="rId2" action="ppaction://hlinksldjump"/>
          </p:cNvPr>
          <p:cNvSpPr/>
          <p:nvPr/>
        </p:nvSpPr>
        <p:spPr>
          <a:xfrm>
            <a:off x="395536" y="5517232"/>
            <a:ext cx="792088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Средства коллективизации: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18720" cy="45720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Дать план сдачи продукции.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Установим цену закупки (заниженную)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Государство продаёт сельхоз продукцию по завышенным ценам («ножницы цен»)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Дадим ссуду.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Поможем техникой (МТС)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Спишем долги.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Оплата по трудодням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?Каковы итоги коллективизации?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769840"/>
          </a:xfrm>
        </p:spPr>
        <p:txBody>
          <a:bodyPr>
            <a:normAutofit/>
          </a:bodyPr>
          <a:lstStyle/>
          <a:p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План: </a:t>
            </a:r>
          </a:p>
          <a:p>
            <a:pPr marL="342900" indent="-342900">
              <a:buAutoNum type="arabicPeriod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партии и идеологии и  в жизни государства</a:t>
            </a:r>
          </a:p>
          <a:p>
            <a:pPr marL="342900" indent="-342900">
              <a:buAutoNum type="arabicPeriod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Политического режима в СССР 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 2"/>
              <a:buAutoNum type="arabicPeriod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 личности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сталина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Политические Репрессии </a:t>
            </a:r>
          </a:p>
          <a:p>
            <a:pPr marL="342900" indent="-342900">
              <a:buAutoNum type="arabicPeriod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Конституция 1936 года</a:t>
            </a:r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Политическая система СССР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30-е гг.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Проблемный вопрос: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Некоторые историки считают, что Сталин в 30-е годы фактически возродил порядки, существовавшие в дореволюционной России.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Согласны ли вы с данной точкой зрения? 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163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916832"/>
            <a:ext cx="4423407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slide_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17004" y="1916832"/>
            <a:ext cx="430664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84176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Роль партии и идеологии и  в жизни государства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24744"/>
            <a:ext cx="5112568" cy="4974304"/>
          </a:xfrm>
        </p:spPr>
        <p:txBody>
          <a:bodyPr/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члены ВКП(б) занимали все государственные посты;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ВЦИК не мог принять ни один закон без Политбюро;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партийная символика (красное знамя и гимн «Интернационал») стала государственной;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внутри партии все вопросы решало Политбюро;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идеология партии (марксизм-ленинизм) стала государственной.</a:t>
            </a:r>
          </a:p>
          <a:p>
            <a:endParaRPr lang="ru-RU" dirty="0"/>
          </a:p>
        </p:txBody>
      </p:sp>
      <p:pic>
        <p:nvPicPr>
          <p:cNvPr id="4" name="Рисунок 3" descr="539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052736"/>
            <a:ext cx="2133898" cy="103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437112"/>
            <a:ext cx="5360144" cy="229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406847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861048"/>
            <a:ext cx="2557835" cy="2557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sasas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2132856"/>
            <a:ext cx="3384376" cy="1692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ятиугольник 7">
            <a:hlinkClick r:id="rId6" action="ppaction://hlinksldjump"/>
          </p:cNvPr>
          <p:cNvSpPr/>
          <p:nvPr/>
        </p:nvSpPr>
        <p:spPr>
          <a:xfrm>
            <a:off x="3275856" y="4221088"/>
            <a:ext cx="720080" cy="14401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Маркси́зм-ленини́зм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представляет собой социально-политическое и философское учение о законах борьбы за свержение капиталистического строя и построение коммунистического общества.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Разрабатывалось В. И. Лениным, развившим учение Маркса и применившим его на практике. Появление марксизма-ленинизма обозначило собой величие ленинского вклада в марксизм.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171</TotalTime>
  <Words>615</Words>
  <Application>Microsoft Office PowerPoint</Application>
  <PresentationFormat>Экран (4:3)</PresentationFormat>
  <Paragraphs>121</Paragraphs>
  <Slides>28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Официальная</vt:lpstr>
      <vt:lpstr>Проверка домашнего задания 1. Дать определения понятиям </vt:lpstr>
      <vt:lpstr>Проверка домашнего задания 2. Опрос</vt:lpstr>
      <vt:lpstr>3. «Работа по группам» </vt:lpstr>
      <vt:lpstr>Средства коллективизации:</vt:lpstr>
      <vt:lpstr>Политическая система СССР  в 30-е гг. </vt:lpstr>
      <vt:lpstr>Проблемный вопрос:</vt:lpstr>
      <vt:lpstr>Слайд 7</vt:lpstr>
      <vt:lpstr>1. Роль партии и идеологии и  в жизни государства </vt:lpstr>
      <vt:lpstr>Слайд 9</vt:lpstr>
      <vt:lpstr>Слайд 10</vt:lpstr>
      <vt:lpstr>Всесоюзный ленинский коммунистический союз молодежи ВЛКСМ </vt:lpstr>
      <vt:lpstr>«Октябрята»</vt:lpstr>
      <vt:lpstr>«Пионеры»</vt:lpstr>
      <vt:lpstr>2.Формирование Политического режима в СССР  </vt:lpstr>
      <vt:lpstr>«Работа с документом»из книги  Андре Жида «Возвращение из СССР» (1936год) </vt:lpstr>
      <vt:lpstr>   3.Культ личности Сталина  </vt:lpstr>
      <vt:lpstr>Слайд 17</vt:lpstr>
      <vt:lpstr>Слайд 18</vt:lpstr>
      <vt:lpstr>4. Политические репрессии 1921-1954гг. </vt:lpstr>
      <vt:lpstr>Репрессивный аппарат</vt:lpstr>
      <vt:lpstr>Политические репрессии </vt:lpstr>
      <vt:lpstr>Политические репрессии </vt:lpstr>
      <vt:lpstr>Политические репрессии </vt:lpstr>
      <vt:lpstr>Политические репрессии </vt:lpstr>
      <vt:lpstr>Слайд 25</vt:lpstr>
      <vt:lpstr>Слайд 26</vt:lpstr>
      <vt:lpstr>5. Конституция 1936 года</vt:lpstr>
      <vt:lpstr>Домашнее задание: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48</cp:revision>
  <dcterms:created xsi:type="dcterms:W3CDTF">2016-01-14T10:17:43Z</dcterms:created>
  <dcterms:modified xsi:type="dcterms:W3CDTF">2016-01-14T13:09:54Z</dcterms:modified>
</cp:coreProperties>
</file>